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6" r:id="rId4"/>
    <p:sldId id="267" r:id="rId5"/>
    <p:sldId id="271" r:id="rId6"/>
    <p:sldId id="268" r:id="rId7"/>
    <p:sldId id="270" r:id="rId8"/>
    <p:sldId id="258" r:id="rId9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3B7D6-84EB-E9F5-C8F2-A9EB4F7A520A}" v="270" dt="2019-04-11T03:56:44.893"/>
    <p1510:client id="{0AC7C35F-3E37-47E3-807C-1FB459F2BABE}" v="5" dt="2019-04-11T05:02:47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lee Kaugemaa" userId="S::arlee.kaugemaa@sisekaitse.ee::93f1d95a-925f-4689-b491-b9089548de41" providerId="AD" clId="Web-{5C16A2D3-9918-38D5-958D-E3860110B487}"/>
    <pc:docChg chg="modSld">
      <pc:chgData name="Arlee Kaugemaa" userId="S::arlee.kaugemaa@sisekaitse.ee::93f1d95a-925f-4689-b491-b9089548de41" providerId="AD" clId="Web-{5C16A2D3-9918-38D5-958D-E3860110B487}" dt="2019-04-09T08:58:50.669" v="28" actId="20577"/>
      <pc:docMkLst>
        <pc:docMk/>
      </pc:docMkLst>
      <pc:sldChg chg="modSp">
        <pc:chgData name="Arlee Kaugemaa" userId="S::arlee.kaugemaa@sisekaitse.ee::93f1d95a-925f-4689-b491-b9089548de41" providerId="AD" clId="Web-{5C16A2D3-9918-38D5-958D-E3860110B487}" dt="2019-04-09T08:58:50.669" v="28" actId="20577"/>
        <pc:sldMkLst>
          <pc:docMk/>
          <pc:sldMk cId="0" sldId="271"/>
        </pc:sldMkLst>
        <pc:spChg chg="mod">
          <ac:chgData name="Arlee Kaugemaa" userId="S::arlee.kaugemaa@sisekaitse.ee::93f1d95a-925f-4689-b491-b9089548de41" providerId="AD" clId="Web-{5C16A2D3-9918-38D5-958D-E3860110B487}" dt="2019-04-09T08:58:50.669" v="28" actId="20577"/>
          <ac:spMkLst>
            <pc:docMk/>
            <pc:sldMk cId="0" sldId="271"/>
            <ac:spMk id="7" creationId="{75E44E8B-29A3-4501-9C86-8FF262703D33}"/>
          </ac:spMkLst>
        </pc:spChg>
      </pc:sldChg>
    </pc:docChg>
  </pc:docChgLst>
  <pc:docChgLst>
    <pc:chgData name="Tiina Karu" userId="S::tiina.karu@sisekaitse.ee::27cf7e41-3f59-4cb0-a0e3-e70bcb68b8b7" providerId="AD" clId="Web-{9893B7D6-84EB-E9F5-C8F2-A9EB4F7A520A}"/>
    <pc:docChg chg="modSld">
      <pc:chgData name="Tiina Karu" userId="S::tiina.karu@sisekaitse.ee::27cf7e41-3f59-4cb0-a0e3-e70bcb68b8b7" providerId="AD" clId="Web-{9893B7D6-84EB-E9F5-C8F2-A9EB4F7A520A}" dt="2019-04-11T03:56:44.893" v="269" actId="20577"/>
      <pc:docMkLst>
        <pc:docMk/>
      </pc:docMkLst>
      <pc:sldChg chg="modSp">
        <pc:chgData name="Tiina Karu" userId="S::tiina.karu@sisekaitse.ee::27cf7e41-3f59-4cb0-a0e3-e70bcb68b8b7" providerId="AD" clId="Web-{9893B7D6-84EB-E9F5-C8F2-A9EB4F7A520A}" dt="2019-04-11T03:54:46.144" v="68" actId="20577"/>
        <pc:sldMkLst>
          <pc:docMk/>
          <pc:sldMk cId="0" sldId="265"/>
        </pc:sldMkLst>
        <pc:spChg chg="mod">
          <ac:chgData name="Tiina Karu" userId="S::tiina.karu@sisekaitse.ee::27cf7e41-3f59-4cb0-a0e3-e70bcb68b8b7" providerId="AD" clId="Web-{9893B7D6-84EB-E9F5-C8F2-A9EB4F7A520A}" dt="2019-04-11T03:54:46.144" v="68" actId="20577"/>
          <ac:spMkLst>
            <pc:docMk/>
            <pc:sldMk cId="0" sldId="265"/>
            <ac:spMk id="3" creationId="{265E23A3-BB6F-4F8F-B3E6-C20212624763}"/>
          </ac:spMkLst>
        </pc:spChg>
      </pc:sldChg>
      <pc:sldChg chg="modSp">
        <pc:chgData name="Tiina Karu" userId="S::tiina.karu@sisekaitse.ee::27cf7e41-3f59-4cb0-a0e3-e70bcb68b8b7" providerId="AD" clId="Web-{9893B7D6-84EB-E9F5-C8F2-A9EB4F7A520A}" dt="2019-04-11T03:56:44.893" v="268" actId="20577"/>
        <pc:sldMkLst>
          <pc:docMk/>
          <pc:sldMk cId="0" sldId="266"/>
        </pc:sldMkLst>
        <pc:spChg chg="mod">
          <ac:chgData name="Tiina Karu" userId="S::tiina.karu@sisekaitse.ee::27cf7e41-3f59-4cb0-a0e3-e70bcb68b8b7" providerId="AD" clId="Web-{9893B7D6-84EB-E9F5-C8F2-A9EB4F7A520A}" dt="2019-04-11T03:56:44.893" v="268" actId="20577"/>
          <ac:spMkLst>
            <pc:docMk/>
            <pc:sldMk cId="0" sldId="266"/>
            <ac:spMk id="8196" creationId="{AD476B7F-7430-493F-81D6-73ABD9900CA1}"/>
          </ac:spMkLst>
        </pc:spChg>
      </pc:sldChg>
    </pc:docChg>
  </pc:docChgLst>
  <pc:docChgLst>
    <pc:chgData name="Arlee Kaugemaa" userId="S::arlee.kaugemaa@sisekaitse.ee::93f1d95a-925f-4689-b491-b9089548de41" providerId="AD" clId="Web-{2733D06F-87FB-8879-95AF-8A5875C234DC}"/>
    <pc:docChg chg="modSld">
      <pc:chgData name="Arlee Kaugemaa" userId="S::arlee.kaugemaa@sisekaitse.ee::93f1d95a-925f-4689-b491-b9089548de41" providerId="AD" clId="Web-{2733D06F-87FB-8879-95AF-8A5875C234DC}" dt="2019-04-08T10:11:38.485" v="126" actId="20577"/>
      <pc:docMkLst>
        <pc:docMk/>
      </pc:docMkLst>
      <pc:sldChg chg="addSp modSp">
        <pc:chgData name="Arlee Kaugemaa" userId="S::arlee.kaugemaa@sisekaitse.ee::93f1d95a-925f-4689-b491-b9089548de41" providerId="AD" clId="Web-{2733D06F-87FB-8879-95AF-8A5875C234DC}" dt="2019-04-08T10:11:38.485" v="125" actId="20577"/>
        <pc:sldMkLst>
          <pc:docMk/>
          <pc:sldMk cId="0" sldId="256"/>
        </pc:sldMkLst>
        <pc:spChg chg="add mod">
          <ac:chgData name="Arlee Kaugemaa" userId="S::arlee.kaugemaa@sisekaitse.ee::93f1d95a-925f-4689-b491-b9089548de41" providerId="AD" clId="Web-{2733D06F-87FB-8879-95AF-8A5875C234DC}" dt="2019-04-08T10:11:38.485" v="125" actId="20577"/>
          <ac:spMkLst>
            <pc:docMk/>
            <pc:sldMk cId="0" sldId="256"/>
            <ac:spMk id="2" creationId="{F896645D-5F16-4F56-8CA9-1B7B89BB5A38}"/>
          </ac:spMkLst>
        </pc:spChg>
        <pc:spChg chg="add mod ord">
          <ac:chgData name="Arlee Kaugemaa" userId="S::arlee.kaugemaa@sisekaitse.ee::93f1d95a-925f-4689-b491-b9089548de41" providerId="AD" clId="Web-{2733D06F-87FB-8879-95AF-8A5875C234DC}" dt="2019-04-08T10:11:28.704" v="121" actId="1076"/>
          <ac:spMkLst>
            <pc:docMk/>
            <pc:sldMk cId="0" sldId="256"/>
            <ac:spMk id="3" creationId="{623B8201-121E-47CC-99B9-CFB9804D54B1}"/>
          </ac:spMkLst>
        </pc:spChg>
      </pc:sldChg>
      <pc:sldChg chg="delSp modSp">
        <pc:chgData name="Arlee Kaugemaa" userId="S::arlee.kaugemaa@sisekaitse.ee::93f1d95a-925f-4689-b491-b9089548de41" providerId="AD" clId="Web-{2733D06F-87FB-8879-95AF-8A5875C234DC}" dt="2019-04-08T10:08:14.971" v="106" actId="20577"/>
        <pc:sldMkLst>
          <pc:docMk/>
          <pc:sldMk cId="0" sldId="258"/>
        </pc:sldMkLst>
        <pc:spChg chg="del">
          <ac:chgData name="Arlee Kaugemaa" userId="S::arlee.kaugemaa@sisekaitse.ee::93f1d95a-925f-4689-b491-b9089548de41" providerId="AD" clId="Web-{2733D06F-87FB-8879-95AF-8A5875C234DC}" dt="2019-04-08T10:07:57.237" v="103"/>
          <ac:spMkLst>
            <pc:docMk/>
            <pc:sldMk cId="0" sldId="258"/>
            <ac:spMk id="13315" creationId="{CE37C248-6278-4F63-9D0F-4AF18581598B}"/>
          </ac:spMkLst>
        </pc:spChg>
        <pc:spChg chg="del">
          <ac:chgData name="Arlee Kaugemaa" userId="S::arlee.kaugemaa@sisekaitse.ee::93f1d95a-925f-4689-b491-b9089548de41" providerId="AD" clId="Web-{2733D06F-87FB-8879-95AF-8A5875C234DC}" dt="2019-04-08T10:07:54.487" v="102"/>
          <ac:spMkLst>
            <pc:docMk/>
            <pc:sldMk cId="0" sldId="258"/>
            <ac:spMk id="13316" creationId="{5A543B8F-C311-4DB9-9E1E-036A6086EFF5}"/>
          </ac:spMkLst>
        </pc:spChg>
        <pc:spChg chg="del">
          <ac:chgData name="Arlee Kaugemaa" userId="S::arlee.kaugemaa@sisekaitse.ee::93f1d95a-925f-4689-b491-b9089548de41" providerId="AD" clId="Web-{2733D06F-87FB-8879-95AF-8A5875C234DC}" dt="2019-04-08T10:07:52.643" v="101"/>
          <ac:spMkLst>
            <pc:docMk/>
            <pc:sldMk cId="0" sldId="258"/>
            <ac:spMk id="13317" creationId="{A95FC993-E575-4116-B25A-D97DCDE9612B}"/>
          </ac:spMkLst>
        </pc:spChg>
        <pc:spChg chg="mod">
          <ac:chgData name="Arlee Kaugemaa" userId="S::arlee.kaugemaa@sisekaitse.ee::93f1d95a-925f-4689-b491-b9089548de41" providerId="AD" clId="Web-{2733D06F-87FB-8879-95AF-8A5875C234DC}" dt="2019-04-08T10:08:14.971" v="106" actId="20577"/>
          <ac:spMkLst>
            <pc:docMk/>
            <pc:sldMk cId="0" sldId="258"/>
            <ac:spMk id="13318" creationId="{E17EFFF4-7F90-44A6-B80E-F6DCE15E5F47}"/>
          </ac:spMkLst>
        </pc:spChg>
      </pc:sldChg>
    </pc:docChg>
  </pc:docChgLst>
  <pc:docChgLst>
    <pc:chgData name="Arlee Kaugemaa" userId="S::arlee.kaugemaa@sisekaitse.ee::93f1d95a-925f-4689-b491-b9089548de41" providerId="AD" clId="Web-{B630C908-1CD6-CE65-23EF-4283F8425BBC}"/>
    <pc:docChg chg="modSld">
      <pc:chgData name="Arlee Kaugemaa" userId="S::arlee.kaugemaa@sisekaitse.ee::93f1d95a-925f-4689-b491-b9089548de41" providerId="AD" clId="Web-{B630C908-1CD6-CE65-23EF-4283F8425BBC}" dt="2019-04-09T08:18:45.526" v="203" actId="20577"/>
      <pc:docMkLst>
        <pc:docMk/>
      </pc:docMkLst>
      <pc:sldChg chg="modSp">
        <pc:chgData name="Arlee Kaugemaa" userId="S::arlee.kaugemaa@sisekaitse.ee::93f1d95a-925f-4689-b491-b9089548de41" providerId="AD" clId="Web-{B630C908-1CD6-CE65-23EF-4283F8425BBC}" dt="2019-04-09T07:28:15.892" v="34" actId="20577"/>
        <pc:sldMkLst>
          <pc:docMk/>
          <pc:sldMk cId="0" sldId="270"/>
        </pc:sldMkLst>
        <pc:spChg chg="mod">
          <ac:chgData name="Arlee Kaugemaa" userId="S::arlee.kaugemaa@sisekaitse.ee::93f1d95a-925f-4689-b491-b9089548de41" providerId="AD" clId="Web-{B630C908-1CD6-CE65-23EF-4283F8425BBC}" dt="2019-04-09T07:28:15.892" v="34" actId="20577"/>
          <ac:spMkLst>
            <pc:docMk/>
            <pc:sldMk cId="0" sldId="270"/>
            <ac:spMk id="3" creationId="{19ED2288-2030-451D-8B87-F3E1E41C8725}"/>
          </ac:spMkLst>
        </pc:spChg>
      </pc:sldChg>
      <pc:sldChg chg="addSp delSp modSp">
        <pc:chgData name="Arlee Kaugemaa" userId="S::arlee.kaugemaa@sisekaitse.ee::93f1d95a-925f-4689-b491-b9089548de41" providerId="AD" clId="Web-{B630C908-1CD6-CE65-23EF-4283F8425BBC}" dt="2019-04-09T08:18:45.526" v="203" actId="20577"/>
        <pc:sldMkLst>
          <pc:docMk/>
          <pc:sldMk cId="0" sldId="271"/>
        </pc:sldMkLst>
        <pc:spChg chg="del mod">
          <ac:chgData name="Arlee Kaugemaa" userId="S::arlee.kaugemaa@sisekaitse.ee::93f1d95a-925f-4689-b491-b9089548de41" providerId="AD" clId="Web-{B630C908-1CD6-CE65-23EF-4283F8425BBC}" dt="2019-04-09T07:22:46.271" v="1"/>
          <ac:spMkLst>
            <pc:docMk/>
            <pc:sldMk cId="0" sldId="271"/>
            <ac:spMk id="3" creationId="{19ED2288-2030-451D-8B87-F3E1E41C8725}"/>
          </ac:spMkLst>
        </pc:spChg>
        <pc:spChg chg="add del mod">
          <ac:chgData name="Arlee Kaugemaa" userId="S::arlee.kaugemaa@sisekaitse.ee::93f1d95a-925f-4689-b491-b9089548de41" providerId="AD" clId="Web-{B630C908-1CD6-CE65-23EF-4283F8425BBC}" dt="2019-04-09T07:22:51.677" v="2"/>
          <ac:spMkLst>
            <pc:docMk/>
            <pc:sldMk cId="0" sldId="271"/>
            <ac:spMk id="4" creationId="{A0911201-E224-4641-BBB2-A5C33ADA7ACE}"/>
          </ac:spMkLst>
        </pc:spChg>
        <pc:spChg chg="add del mod">
          <ac:chgData name="Arlee Kaugemaa" userId="S::arlee.kaugemaa@sisekaitse.ee::93f1d95a-925f-4689-b491-b9089548de41" providerId="AD" clId="Web-{B630C908-1CD6-CE65-23EF-4283F8425BBC}" dt="2019-04-09T07:22:59.458" v="5"/>
          <ac:spMkLst>
            <pc:docMk/>
            <pc:sldMk cId="0" sldId="271"/>
            <ac:spMk id="6" creationId="{A8C78321-78BD-4894-9BA3-DC9959060607}"/>
          </ac:spMkLst>
        </pc:spChg>
        <pc:spChg chg="add mod">
          <ac:chgData name="Arlee Kaugemaa" userId="S::arlee.kaugemaa@sisekaitse.ee::93f1d95a-925f-4689-b491-b9089548de41" providerId="AD" clId="Web-{B630C908-1CD6-CE65-23EF-4283F8425BBC}" dt="2019-04-09T08:18:45.526" v="203" actId="20577"/>
          <ac:spMkLst>
            <pc:docMk/>
            <pc:sldMk cId="0" sldId="271"/>
            <ac:spMk id="7" creationId="{75E44E8B-29A3-4501-9C86-8FF262703D33}"/>
          </ac:spMkLst>
        </pc:spChg>
        <pc:spChg chg="add del">
          <ac:chgData name="Arlee Kaugemaa" userId="S::arlee.kaugemaa@sisekaitse.ee::93f1d95a-925f-4689-b491-b9089548de41" providerId="AD" clId="Web-{B630C908-1CD6-CE65-23EF-4283F8425BBC}" dt="2019-04-09T07:22:59.458" v="5"/>
          <ac:spMkLst>
            <pc:docMk/>
            <pc:sldMk cId="0" sldId="271"/>
            <ac:spMk id="10242" creationId="{E3DEA197-9A03-4469-884D-2A152A326EBC}"/>
          </ac:spMkLst>
        </pc:spChg>
        <pc:spChg chg="add del mod">
          <ac:chgData name="Arlee Kaugemaa" userId="S::arlee.kaugemaa@sisekaitse.ee::93f1d95a-925f-4689-b491-b9089548de41" providerId="AD" clId="Web-{B630C908-1CD6-CE65-23EF-4283F8425BBC}" dt="2019-04-09T07:23:05.021" v="10"/>
          <ac:spMkLst>
            <pc:docMk/>
            <pc:sldMk cId="0" sldId="271"/>
            <ac:spMk id="10244" creationId="{7DA044A5-CE82-403B-97E5-0866AD501724}"/>
          </ac:spMkLst>
        </pc:spChg>
      </pc:sldChg>
    </pc:docChg>
  </pc:docChgLst>
  <pc:docChgLst>
    <pc:chgData name="Arlee Kaugemaa" userId="S::arlee.kaugemaa@sisekaitse.ee::93f1d95a-925f-4689-b491-b9089548de41" providerId="AD" clId="Web-{0AC7C35F-3E37-47E3-807C-1FB459F2BABE}"/>
    <pc:docChg chg="modSld">
      <pc:chgData name="Arlee Kaugemaa" userId="S::arlee.kaugemaa@sisekaitse.ee::93f1d95a-925f-4689-b491-b9089548de41" providerId="AD" clId="Web-{0AC7C35F-3E37-47E3-807C-1FB459F2BABE}" dt="2019-04-11T05:02:47.910" v="4" actId="20577"/>
      <pc:docMkLst>
        <pc:docMk/>
      </pc:docMkLst>
      <pc:sldChg chg="modSp">
        <pc:chgData name="Arlee Kaugemaa" userId="S::arlee.kaugemaa@sisekaitse.ee::93f1d95a-925f-4689-b491-b9089548de41" providerId="AD" clId="Web-{0AC7C35F-3E37-47E3-807C-1FB459F2BABE}" dt="2019-04-11T05:02:26.344" v="1" actId="20577"/>
        <pc:sldMkLst>
          <pc:docMk/>
          <pc:sldMk cId="0" sldId="268"/>
        </pc:sldMkLst>
        <pc:spChg chg="mod">
          <ac:chgData name="Arlee Kaugemaa" userId="S::arlee.kaugemaa@sisekaitse.ee::93f1d95a-925f-4689-b491-b9089548de41" providerId="AD" clId="Web-{0AC7C35F-3E37-47E3-807C-1FB459F2BABE}" dt="2019-04-11T05:02:26.344" v="1" actId="20577"/>
          <ac:spMkLst>
            <pc:docMk/>
            <pc:sldMk cId="0" sldId="268"/>
            <ac:spMk id="3" creationId="{19ED2288-2030-451D-8B87-F3E1E41C8725}"/>
          </ac:spMkLst>
        </pc:spChg>
      </pc:sldChg>
      <pc:sldChg chg="modSp">
        <pc:chgData name="Arlee Kaugemaa" userId="S::arlee.kaugemaa@sisekaitse.ee::93f1d95a-925f-4689-b491-b9089548de41" providerId="AD" clId="Web-{0AC7C35F-3E37-47E3-807C-1FB459F2BABE}" dt="2019-04-11T05:02:47.910" v="4" actId="20577"/>
        <pc:sldMkLst>
          <pc:docMk/>
          <pc:sldMk cId="0" sldId="270"/>
        </pc:sldMkLst>
        <pc:spChg chg="mod">
          <ac:chgData name="Arlee Kaugemaa" userId="S::arlee.kaugemaa@sisekaitse.ee::93f1d95a-925f-4689-b491-b9089548de41" providerId="AD" clId="Web-{0AC7C35F-3E37-47E3-807C-1FB459F2BABE}" dt="2019-04-11T05:02:47.910" v="4" actId="20577"/>
          <ac:spMkLst>
            <pc:docMk/>
            <pc:sldMk cId="0" sldId="270"/>
            <ac:spMk id="3" creationId="{19ED2288-2030-451D-8B87-F3E1E41C8725}"/>
          </ac:spMkLst>
        </pc:spChg>
      </pc:sldChg>
    </pc:docChg>
  </pc:docChgLst>
  <pc:docChgLst>
    <pc:chgData name="Arlee Kaugemaa" userId="S::arlee.kaugemaa@sisekaitse.ee::93f1d95a-925f-4689-b491-b9089548de41" providerId="AD" clId="Web-{0D4896E9-611D-4557-B7CA-BACEFCAA3329}"/>
    <pc:docChg chg="modSld">
      <pc:chgData name="Arlee Kaugemaa" userId="S::arlee.kaugemaa@sisekaitse.ee::93f1d95a-925f-4689-b491-b9089548de41" providerId="AD" clId="Web-{0D4896E9-611D-4557-B7CA-BACEFCAA3329}" dt="2019-04-09T12:42:00.824" v="42" actId="20577"/>
      <pc:docMkLst>
        <pc:docMk/>
      </pc:docMkLst>
      <pc:sldChg chg="modSp">
        <pc:chgData name="Arlee Kaugemaa" userId="S::arlee.kaugemaa@sisekaitse.ee::93f1d95a-925f-4689-b491-b9089548de41" providerId="AD" clId="Web-{0D4896E9-611D-4557-B7CA-BACEFCAA3329}" dt="2019-04-09T12:42:00.824" v="42" actId="20577"/>
        <pc:sldMkLst>
          <pc:docMk/>
          <pc:sldMk cId="0" sldId="258"/>
        </pc:sldMkLst>
        <pc:spChg chg="mod">
          <ac:chgData name="Arlee Kaugemaa" userId="S::arlee.kaugemaa@sisekaitse.ee::93f1d95a-925f-4689-b491-b9089548de41" providerId="AD" clId="Web-{0D4896E9-611D-4557-B7CA-BACEFCAA3329}" dt="2019-04-09T12:42:00.824" v="42" actId="20577"/>
          <ac:spMkLst>
            <pc:docMk/>
            <pc:sldMk cId="0" sldId="258"/>
            <ac:spMk id="13318" creationId="{E17EFFF4-7F90-44A6-B80E-F6DCE15E5F47}"/>
          </ac:spMkLst>
        </pc:spChg>
      </pc:sldChg>
      <pc:sldChg chg="modSp">
        <pc:chgData name="Arlee Kaugemaa" userId="S::arlee.kaugemaa@sisekaitse.ee::93f1d95a-925f-4689-b491-b9089548de41" providerId="AD" clId="Web-{0D4896E9-611D-4557-B7CA-BACEFCAA3329}" dt="2019-04-09T12:41:10.931" v="31" actId="20577"/>
        <pc:sldMkLst>
          <pc:docMk/>
          <pc:sldMk cId="0" sldId="265"/>
        </pc:sldMkLst>
        <pc:spChg chg="mod">
          <ac:chgData name="Arlee Kaugemaa" userId="S::arlee.kaugemaa@sisekaitse.ee::93f1d95a-925f-4689-b491-b9089548de41" providerId="AD" clId="Web-{0D4896E9-611D-4557-B7CA-BACEFCAA3329}" dt="2019-04-09T12:41:10.931" v="31" actId="20577"/>
          <ac:spMkLst>
            <pc:docMk/>
            <pc:sldMk cId="0" sldId="265"/>
            <ac:spMk id="3" creationId="{265E23A3-BB6F-4F8F-B3E6-C20212624763}"/>
          </ac:spMkLst>
        </pc:spChg>
      </pc:sldChg>
      <pc:sldChg chg="modSp">
        <pc:chgData name="Arlee Kaugemaa" userId="S::arlee.kaugemaa@sisekaitse.ee::93f1d95a-925f-4689-b491-b9089548de41" providerId="AD" clId="Web-{0D4896E9-611D-4557-B7CA-BACEFCAA3329}" dt="2019-04-09T12:41:15.980" v="32" actId="20577"/>
        <pc:sldMkLst>
          <pc:docMk/>
          <pc:sldMk cId="0" sldId="267"/>
        </pc:sldMkLst>
        <pc:spChg chg="mod">
          <ac:chgData name="Arlee Kaugemaa" userId="S::arlee.kaugemaa@sisekaitse.ee::93f1d95a-925f-4689-b491-b9089548de41" providerId="AD" clId="Web-{0D4896E9-611D-4557-B7CA-BACEFCAA3329}" dt="2019-04-09T12:41:15.980" v="32" actId="20577"/>
          <ac:spMkLst>
            <pc:docMk/>
            <pc:sldMk cId="0" sldId="267"/>
            <ac:spMk id="3" creationId="{19ED2288-2030-451D-8B87-F3E1E41C8725}"/>
          </ac:spMkLst>
        </pc:spChg>
      </pc:sldChg>
      <pc:sldChg chg="modSp">
        <pc:chgData name="Arlee Kaugemaa" userId="S::arlee.kaugemaa@sisekaitse.ee::93f1d95a-925f-4689-b491-b9089548de41" providerId="AD" clId="Web-{0D4896E9-611D-4557-B7CA-BACEFCAA3329}" dt="2019-04-09T12:40:24.508" v="23" actId="20577"/>
        <pc:sldMkLst>
          <pc:docMk/>
          <pc:sldMk cId="0" sldId="268"/>
        </pc:sldMkLst>
        <pc:spChg chg="mod">
          <ac:chgData name="Arlee Kaugemaa" userId="S::arlee.kaugemaa@sisekaitse.ee::93f1d95a-925f-4689-b491-b9089548de41" providerId="AD" clId="Web-{0D4896E9-611D-4557-B7CA-BACEFCAA3329}" dt="2019-04-09T12:40:24.508" v="23" actId="20577"/>
          <ac:spMkLst>
            <pc:docMk/>
            <pc:sldMk cId="0" sldId="268"/>
            <ac:spMk id="3" creationId="{19ED2288-2030-451D-8B87-F3E1E41C8725}"/>
          </ac:spMkLst>
        </pc:spChg>
      </pc:sldChg>
      <pc:sldChg chg="modSp">
        <pc:chgData name="Arlee Kaugemaa" userId="S::arlee.kaugemaa@sisekaitse.ee::93f1d95a-925f-4689-b491-b9089548de41" providerId="AD" clId="Web-{0D4896E9-611D-4557-B7CA-BACEFCAA3329}" dt="2019-04-09T12:40:12.163" v="20" actId="20577"/>
        <pc:sldMkLst>
          <pc:docMk/>
          <pc:sldMk cId="0" sldId="270"/>
        </pc:sldMkLst>
        <pc:spChg chg="mod">
          <ac:chgData name="Arlee Kaugemaa" userId="S::arlee.kaugemaa@sisekaitse.ee::93f1d95a-925f-4689-b491-b9089548de41" providerId="AD" clId="Web-{0D4896E9-611D-4557-B7CA-BACEFCAA3329}" dt="2019-04-09T12:40:12.163" v="20" actId="20577"/>
          <ac:spMkLst>
            <pc:docMk/>
            <pc:sldMk cId="0" sldId="270"/>
            <ac:spMk id="3" creationId="{19ED2288-2030-451D-8B87-F3E1E41C8725}"/>
          </ac:spMkLst>
        </pc:spChg>
      </pc:sldChg>
      <pc:sldChg chg="modSp">
        <pc:chgData name="Arlee Kaugemaa" userId="S::arlee.kaugemaa@sisekaitse.ee::93f1d95a-925f-4689-b491-b9089548de41" providerId="AD" clId="Web-{0D4896E9-611D-4557-B7CA-BACEFCAA3329}" dt="2019-04-09T12:39:31.099" v="1" actId="20577"/>
        <pc:sldMkLst>
          <pc:docMk/>
          <pc:sldMk cId="0" sldId="271"/>
        </pc:sldMkLst>
        <pc:spChg chg="mod">
          <ac:chgData name="Arlee Kaugemaa" userId="S::arlee.kaugemaa@sisekaitse.ee::93f1d95a-925f-4689-b491-b9089548de41" providerId="AD" clId="Web-{0D4896E9-611D-4557-B7CA-BACEFCAA3329}" dt="2019-04-09T12:39:31.099" v="1" actId="20577"/>
          <ac:spMkLst>
            <pc:docMk/>
            <pc:sldMk cId="0" sldId="271"/>
            <ac:spMk id="7" creationId="{75E44E8B-29A3-4501-9C86-8FF262703D33}"/>
          </ac:spMkLst>
        </pc:spChg>
      </pc:sldChg>
    </pc:docChg>
  </pc:docChgLst>
  <pc:docChgLst>
    <pc:chgData name="Arlee Kaugemaa" userId="9c296359f0fb57be" providerId="OrgId" clId="{FD56E9B2-E09B-44B2-BFA7-4AFCEFF94025}"/>
    <pc:docChg chg="modSld">
      <pc:chgData name="Arlee Kaugemaa" userId="9c296359f0fb57be" providerId="OrgId" clId="{FD56E9B2-E09B-44B2-BFA7-4AFCEFF94025}" dt="2019-04-09T08:21:08.079" v="43" actId="20577"/>
      <pc:docMkLst>
        <pc:docMk/>
      </pc:docMkLst>
      <pc:sldChg chg="modSp">
        <pc:chgData name="Arlee Kaugemaa" userId="9c296359f0fb57be" providerId="OrgId" clId="{FD56E9B2-E09B-44B2-BFA7-4AFCEFF94025}" dt="2019-04-09T08:21:08.079" v="43" actId="20577"/>
        <pc:sldMkLst>
          <pc:docMk/>
          <pc:sldMk cId="0" sldId="271"/>
        </pc:sldMkLst>
        <pc:spChg chg="mod">
          <ac:chgData name="Arlee Kaugemaa" userId="9c296359f0fb57be" providerId="OrgId" clId="{FD56E9B2-E09B-44B2-BFA7-4AFCEFF94025}" dt="2019-04-09T08:21:08.079" v="43" actId="20577"/>
          <ac:spMkLst>
            <pc:docMk/>
            <pc:sldMk cId="0" sldId="271"/>
            <ac:spMk id="7" creationId="{75E44E8B-29A3-4501-9C86-8FF262703D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106175-0B00-41E7-8CB1-AE0E5A0C6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6BB3A-4043-41C5-BDB0-4D3FE52174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70EFFA-ED93-4C0C-B42F-7C37E770FD6C}" type="datetimeFigureOut">
              <a:rPr lang="et-EE"/>
              <a:pPr>
                <a:defRPr/>
              </a:pPr>
              <a:t>17.04.2019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5D7A5A-5504-4A6A-BFE1-D2BD802E4A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E36A4-1921-4402-A0E6-0BD1316D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B76CA1-C218-4F84-AD36-2392F35FF23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0B1EA0-073E-4509-9720-106371B8BC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D8B02-5BC4-4BC2-BF19-E95CDF78DE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426D17-B806-4107-92FE-568A5B4916F9}" type="datetimeFigureOut">
              <a:rPr lang="et-EE"/>
              <a:pPr>
                <a:defRPr/>
              </a:pPr>
              <a:t>17.04.2019</a:t>
            </a:fld>
            <a:endParaRPr lang="et-E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CF3AC7-70E0-489D-B28E-C91FEC1D7A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C7E39B-7781-463B-AD6E-D70143436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F1715-66CF-4996-B31D-264007DF52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FE914-A6C2-462C-BE47-3CECAEC561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0DD1EA-D893-450E-8F47-97A0BDFFCFE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F065F60-4FCE-49F0-9608-0ABD767990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F0D7FC6-FF18-4AC6-A555-D9657E242F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A776EA1-CD7A-4670-9E28-5E5A5FD3D9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94C043-E0C4-4B02-98EE-4A8076BBF455}" type="slidenum">
              <a:rPr lang="et-EE" altLang="et-EE" smtClean="0"/>
              <a:pPr>
                <a:spcBef>
                  <a:spcPct val="0"/>
                </a:spcBef>
              </a:pPr>
              <a:t>1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EBFB907-1A07-421E-977D-C0AA81F584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4A72B56-D0B3-439C-9F84-7A057C2AFC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F0F35F8-3FB7-499E-8D25-CDF32E9F53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9B130D-08E9-44CC-9004-C98AC7945286}" type="slidenum">
              <a:rPr lang="et-EE" altLang="et-EE" smtClean="0"/>
              <a:pPr>
                <a:spcBef>
                  <a:spcPct val="0"/>
                </a:spcBef>
              </a:pPr>
              <a:t>8</a:t>
            </a:fld>
            <a:endParaRPr lang="et-EE" alt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B85BD04D-E9D5-420F-8818-2919BD1B6B4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6013" y="5949950"/>
            <a:ext cx="45354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t-EE" altLang="et-EE" sz="1100">
                <a:solidFill>
                  <a:srgbClr val="003881"/>
                </a:solidFill>
                <a:cs typeface="Arial" charset="0"/>
              </a:rPr>
              <a:t>ETTEKANDJA: Nimi Perenimi / nimi.perenimi@sisekaitse.ee</a:t>
            </a:r>
          </a:p>
          <a:p>
            <a:pPr eaLnBrk="1" hangingPunct="1">
              <a:defRPr/>
            </a:pPr>
            <a:endParaRPr lang="et-EE" altLang="et-EE" sz="1100">
              <a:solidFill>
                <a:srgbClr val="003881"/>
              </a:solidFill>
              <a:cs typeface="Arial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D01F3BF-9B3E-4120-87CC-10B0BC607C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140CE6B5-8039-46F1-B1DA-24377A3C52C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6013" y="5932488"/>
            <a:ext cx="45354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t-EE" altLang="et-EE" sz="1100">
                <a:solidFill>
                  <a:srgbClr val="003881"/>
                </a:solidFill>
                <a:cs typeface="Arial" charset="0"/>
              </a:rPr>
              <a:t>ETTEKANDJA: Raile Reigo/ raile.reigo@sisekaitse.ee</a:t>
            </a:r>
          </a:p>
          <a:p>
            <a:pPr eaLnBrk="1" hangingPunct="1">
              <a:defRPr/>
            </a:pPr>
            <a:endParaRPr lang="et-EE" altLang="et-EE" sz="1100">
              <a:solidFill>
                <a:srgbClr val="003881"/>
              </a:solidFill>
              <a:cs typeface="Arial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27666" y="3140323"/>
            <a:ext cx="7304774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58888" y="1844824"/>
            <a:ext cx="7273552" cy="8647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388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8611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116013" y="837208"/>
            <a:ext cx="7416427" cy="57556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000"/>
              </a:lnSpc>
              <a:buNone/>
              <a:defRPr sz="2000">
                <a:solidFill>
                  <a:srgbClr val="00388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115616" y="1484784"/>
            <a:ext cx="7416824" cy="201622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800"/>
              </a:lnSpc>
              <a:buNone/>
              <a:defRPr lang="et-EE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115616" y="3501008"/>
            <a:ext cx="7416824" cy="3607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1115616" y="4004295"/>
            <a:ext cx="7416823" cy="5048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00388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116013" y="4437063"/>
            <a:ext cx="7416800" cy="12239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900"/>
              </a:lnSpc>
              <a:buNone/>
              <a:defRPr sz="13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55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348038" y="2852739"/>
            <a:ext cx="2592387" cy="3602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00388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347863" y="3212976"/>
            <a:ext cx="2592289" cy="216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347864" y="3443809"/>
            <a:ext cx="2592288" cy="273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347865" y="3645024"/>
            <a:ext cx="2592288" cy="195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rgbClr val="00388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3347865" y="3861048"/>
            <a:ext cx="2592288" cy="288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356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CC34994-E539-440E-B915-9D6063F1C5A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6" r:id="rId2"/>
    <p:sldLayoutId id="214748371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sekaitse-my.sharepoint.com/personal/arlee_kaugemaa_sisekaitse_ee/Documents/Desktop/v&#228;rvitud.pdf" TargetMode="External"/><Relationship Id="rId2" Type="http://schemas.openxmlformats.org/officeDocument/2006/relationships/hyperlink" Target="https://sisekaitse-my.sharepoint.com/personal/arlee_kaugemaa_sisekaitse_ee/Documents/Desktop/peidetud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riiul.sisekaitse.ee/handle/123456789/220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1">
            <a:extLst>
              <a:ext uri="{FF2B5EF4-FFF2-40B4-BE49-F238E27FC236}">
                <a16:creationId xmlns:a16="http://schemas.microsoft.com/office/drawing/2014/main" id="{0994D77C-9EAD-49F1-8FF1-910BD92222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258888" y="2636838"/>
            <a:ext cx="7273925" cy="8651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t-EE" altLang="et-EE" sz="3200">
                <a:latin typeface="+mj-lt"/>
              </a:rPr>
              <a:t>JUURDEPÄÄSUPIIRANGUGA ÜLIÕPILASTÖÖ </a:t>
            </a:r>
          </a:p>
        </p:txBody>
      </p:sp>
      <p:sp>
        <p:nvSpPr>
          <p:cNvPr id="3" name="Ristkülik 2">
            <a:extLst>
              <a:ext uri="{FF2B5EF4-FFF2-40B4-BE49-F238E27FC236}">
                <a16:creationId xmlns:a16="http://schemas.microsoft.com/office/drawing/2014/main" id="{623B8201-121E-47CC-99B9-CFB9804D54B1}"/>
              </a:ext>
            </a:extLst>
          </p:cNvPr>
          <p:cNvSpPr/>
          <p:nvPr/>
        </p:nvSpPr>
        <p:spPr>
          <a:xfrm>
            <a:off x="1021527" y="5682896"/>
            <a:ext cx="3275659" cy="55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96645D-5F16-4F56-8CA9-1B7B89BB5A38}"/>
              </a:ext>
            </a:extLst>
          </p:cNvPr>
          <p:cNvSpPr txBox="1"/>
          <p:nvPr/>
        </p:nvSpPr>
        <p:spPr>
          <a:xfrm>
            <a:off x="980251" y="5919140"/>
            <a:ext cx="370275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t-EE" sz="1200">
                <a:solidFill>
                  <a:schemeClr val="tx2"/>
                </a:solidFill>
                <a:latin typeface="Calibri"/>
                <a:cs typeface="Arial"/>
              </a:rPr>
              <a:t>ETTEKANDJAD: Tiina Karu, Raile Reigo, </a:t>
            </a:r>
            <a:r>
              <a:rPr lang="et-EE" sz="1200" err="1">
                <a:solidFill>
                  <a:schemeClr val="tx2"/>
                </a:solidFill>
                <a:latin typeface="Calibri"/>
                <a:cs typeface="Arial"/>
              </a:rPr>
              <a:t>Arlee</a:t>
            </a:r>
            <a:r>
              <a:rPr lang="et-EE" sz="1200">
                <a:solidFill>
                  <a:schemeClr val="tx2"/>
                </a:solidFill>
                <a:latin typeface="Calibri"/>
                <a:cs typeface="Arial"/>
              </a:rPr>
              <a:t> Kaugemaa</a:t>
            </a:r>
            <a:endParaRPr lang="et-EE" sz="1200">
              <a:solidFill>
                <a:schemeClr val="tx2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>
            <a:extLst>
              <a:ext uri="{FF2B5EF4-FFF2-40B4-BE49-F238E27FC236}">
                <a16:creationId xmlns:a16="http://schemas.microsoft.com/office/drawing/2014/main" id="{C4FC92A3-F0D7-4565-996D-E6CD528D1A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16013" y="836613"/>
            <a:ext cx="74168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 sz="3600"/>
              <a:t>VAJADUS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E23A3-BB6F-4F8F-B3E6-C202126247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6013" y="1484313"/>
            <a:ext cx="7416800" cy="4681537"/>
          </a:xfrm>
        </p:spPr>
        <p:txBody>
          <a:bodyPr anchor="t"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et-EE" sz="1800">
              <a:cs typeface="Calibri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sz="1800">
                <a:cs typeface="Calibri"/>
              </a:rPr>
              <a:t>Algatab õppur juhendaja</a:t>
            </a:r>
            <a:r>
              <a:rPr lang="et-EE" sz="1800">
                <a:cs typeface="Calibri"/>
              </a:rPr>
              <a:t>,</a:t>
            </a:r>
            <a:r>
              <a:rPr sz="1800">
                <a:cs typeface="Calibri"/>
              </a:rPr>
              <a:t> ameti </a:t>
            </a:r>
            <a:r>
              <a:rPr lang="et-EE" sz="1800">
                <a:cs typeface="Calibri"/>
              </a:rPr>
              <a:t>või kolmanda isiku soovitusel</a:t>
            </a:r>
            <a:r>
              <a:rPr sz="1800">
                <a:cs typeface="Calibri"/>
              </a:rPr>
              <a:t>.</a:t>
            </a:r>
            <a:endParaRPr>
              <a:cs typeface="Calibri"/>
            </a:endParaRPr>
          </a:p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sz="180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õppur teeb avalduse, vorm on </a:t>
            </a:r>
            <a:r>
              <a:rPr lang="et-EE" sz="1800">
                <a:cs typeface="Calibri"/>
              </a:rPr>
              <a:t>Lõputöö korras lisa 6</a:t>
            </a:r>
            <a:r>
              <a:rPr sz="1800">
                <a:cs typeface="Calibri"/>
              </a:rPr>
              <a:t>;</a:t>
            </a:r>
            <a:r>
              <a:rPr lang="et-EE" sz="1800">
                <a:cs typeface="Calibri"/>
              </a:rPr>
              <a:t> 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t-EE" sz="1800">
                <a:cs typeface="Calibri"/>
              </a:rPr>
              <a:t>õppekorralduse spetsialist vormistab avalduse DHK-s;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juhendaja </a:t>
            </a:r>
            <a:r>
              <a:rPr lang="et-EE" sz="1800">
                <a:cs typeface="Calibri"/>
              </a:rPr>
              <a:t>kooskõlastab</a:t>
            </a:r>
            <a:r>
              <a:rPr sz="1800">
                <a:cs typeface="Calibri"/>
              </a:rPr>
              <a:t>;</a:t>
            </a:r>
            <a:r>
              <a:rPr lang="et-EE" sz="1800">
                <a:cs typeface="Calibri"/>
              </a:rPr>
              <a:t> </a:t>
            </a:r>
            <a:endParaRPr sz="180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kolledži direktor/SJI juhataja kooskõlastab.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sz="180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sz="1800"/>
          </a:p>
          <a:p>
            <a:pPr algn="l">
              <a:lnSpc>
                <a:spcPct val="100000"/>
              </a:lnSpc>
              <a:defRPr/>
            </a:pPr>
            <a:r>
              <a:rPr sz="1800">
                <a:cs typeface="Calibri"/>
              </a:rPr>
              <a:t>Vajadusel küsitakse lisainfot!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sz="2000"/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sp>
        <p:nvSpPr>
          <p:cNvPr id="7172" name="Rectangle 1">
            <a:extLst>
              <a:ext uri="{FF2B5EF4-FFF2-40B4-BE49-F238E27FC236}">
                <a16:creationId xmlns:a16="http://schemas.microsoft.com/office/drawing/2014/main" id="{C8433735-E200-49B7-8E86-B7AD0448B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22400"/>
            <a:ext cx="7058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defRPr/>
            </a:pPr>
            <a:endParaRPr lang="et-EE" altLang="et-EE" sz="2800"/>
          </a:p>
          <a:p>
            <a:pPr>
              <a:buFont typeface="Arial" panose="020B0604020202020204" pitchFamily="34" charset="0"/>
              <a:buChar char="•"/>
              <a:defRPr/>
            </a:pPr>
            <a:endParaRPr lang="et-EE" altLang="et-EE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>
            <a:extLst>
              <a:ext uri="{FF2B5EF4-FFF2-40B4-BE49-F238E27FC236}">
                <a16:creationId xmlns:a16="http://schemas.microsoft.com/office/drawing/2014/main" id="{1F47773F-D59A-4B51-A7E7-CFC975E0F7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16013" y="836613"/>
            <a:ext cx="74168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 sz="3600"/>
              <a:t>KINNITAMINE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C0D72-864B-4CFA-813F-BB15E5CD9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6013" y="1484313"/>
            <a:ext cx="7416800" cy="46815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sz="2400"/>
          </a:p>
          <a:p>
            <a:pPr eaLnBrk="1" fontAlgn="auto" hangingPunct="1">
              <a:spcAft>
                <a:spcPts val="0"/>
              </a:spcAft>
              <a:defRPr/>
            </a:pPr>
            <a:r>
              <a:rPr sz="2400"/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sp>
        <p:nvSpPr>
          <p:cNvPr id="8196" name="Rectangle 1">
            <a:extLst>
              <a:ext uri="{FF2B5EF4-FFF2-40B4-BE49-F238E27FC236}">
                <a16:creationId xmlns:a16="http://schemas.microsoft.com/office/drawing/2014/main" id="{AD476B7F-7430-493F-81D6-73ABD9900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628775"/>
            <a:ext cx="6048375" cy="425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t-EE" altLang="et-EE">
                <a:latin typeface="Calibri"/>
                <a:cs typeface="Arial"/>
              </a:rPr>
              <a:t>Rektor kinnitab avalduse ja eelnevate kooskõlastuste põhjal. Vajadusel küsib lisainfot. </a:t>
            </a:r>
          </a:p>
          <a:p>
            <a:endParaRPr lang="et-EE" altLang="et-EE">
              <a:latin typeface="Calibri"/>
              <a:cs typeface="Arial"/>
            </a:endParaRPr>
          </a:p>
          <a:p>
            <a:r>
              <a:rPr lang="et-EE" altLang="et-EE">
                <a:latin typeface="Calibri"/>
                <a:cs typeface="Arial"/>
              </a:rPr>
              <a:t>Õppekorralduse spetsialist teeb otsuse õppurile teatavaks ning planeerib vastavalt kaitsmisprotseduuri. </a:t>
            </a:r>
          </a:p>
          <a:p>
            <a:endParaRPr lang="et-EE" altLang="et-EE">
              <a:latin typeface="Calibri"/>
              <a:cs typeface="Arial"/>
            </a:endParaRPr>
          </a:p>
          <a:p>
            <a:r>
              <a:rPr lang="et-EE" altLang="et-EE">
                <a:latin typeface="Calibri"/>
                <a:cs typeface="Arial"/>
              </a:rPr>
              <a:t>Kui otsus on „ei“, siis õppur kas muudab oma tööd või loobub juurdepääsupiirangu soovist.</a:t>
            </a:r>
          </a:p>
          <a:p>
            <a:endParaRPr lang="et-EE" altLang="et-EE">
              <a:latin typeface="Calibri"/>
              <a:cs typeface="Arial"/>
            </a:endParaRPr>
          </a:p>
          <a:p>
            <a:r>
              <a:rPr lang="et-EE" altLang="et-EE">
                <a:latin typeface="Calibri"/>
                <a:cs typeface="Arial"/>
              </a:rPr>
              <a:t>Kui otsus on „jah“, siis lisab õppur oma töö tiitellehele juurdepääsupiirangu märke ja vormistab töö vastavalt Lõputöö korrale ja Üliõpilastööde koostamise ja vormistamise juhendile.</a:t>
            </a:r>
          </a:p>
          <a:p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1">
            <a:extLst>
              <a:ext uri="{FF2B5EF4-FFF2-40B4-BE49-F238E27FC236}">
                <a16:creationId xmlns:a16="http://schemas.microsoft.com/office/drawing/2014/main" id="{36BA4EA3-5F5A-4F6C-B69C-8DB685A666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16013" y="836613"/>
            <a:ext cx="74168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 sz="3600"/>
              <a:t>TÖÖ VORMISTAMINE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D2288-2030-451D-8B87-F3E1E41C87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6013" y="1484313"/>
            <a:ext cx="7416800" cy="4681537"/>
          </a:xfrm>
        </p:spPr>
        <p:txBody>
          <a:bodyPr anchor="t"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t-EE" sz="2400" dirty="0">
                <a:cs typeface="Calibri"/>
              </a:rPr>
              <a:t>Tiitelleht täis mahus tööl </a:t>
            </a:r>
            <a:r>
              <a:rPr sz="2400" dirty="0">
                <a:cs typeface="Calibri"/>
              </a:rPr>
              <a:t> </a:t>
            </a:r>
            <a:endParaRPr lang="et-EE" dirty="0"/>
          </a:p>
          <a:p>
            <a:pPr algn="r">
              <a:lnSpc>
                <a:spcPct val="100000"/>
              </a:lnSpc>
              <a:spcAft>
                <a:spcPts val="0"/>
              </a:spcAft>
              <a:defRPr/>
            </a:pPr>
            <a:r>
              <a:rPr dirty="0">
                <a:cs typeface="Calibri"/>
              </a:rPr>
              <a:t>ASUTUSESISESEKS KASUTAMISEKS</a:t>
            </a:r>
            <a:endParaRPr dirty="0"/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Rektori otsus: 1.04.2019 nr 6/1-521</a:t>
            </a:r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Teabevaldaja nimi: Sisekaitseakadeemia</a:t>
            </a:r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Juurdepääsupiirangu alus: </a:t>
            </a:r>
            <a:r>
              <a:rPr dirty="0" err="1">
                <a:solidFill>
                  <a:srgbClr val="FF0000"/>
                </a:solidFill>
                <a:cs typeface="Calibri"/>
              </a:rPr>
              <a:t>AvTS</a:t>
            </a:r>
            <a:r>
              <a:rPr dirty="0">
                <a:solidFill>
                  <a:srgbClr val="FF0000"/>
                </a:solidFill>
                <a:cs typeface="Calibri"/>
              </a:rPr>
              <a:t> § 35</a:t>
            </a:r>
          </a:p>
          <a:p>
            <a:pPr algn="r">
              <a:lnSpc>
                <a:spcPct val="100000"/>
              </a:lnSpc>
              <a:defRPr/>
            </a:pPr>
            <a:r>
              <a:rPr dirty="0">
                <a:solidFill>
                  <a:srgbClr val="FF0000"/>
                </a:solidFill>
                <a:cs typeface="Calibri"/>
              </a:rPr>
              <a:t>lõige 1 punkt 9</a:t>
            </a:r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Lõpptähtaeg: 1.04.2024</a:t>
            </a:r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Märke vormistamise kuupäev: 15.04.2019</a:t>
            </a:r>
          </a:p>
          <a:p>
            <a:pPr algn="r">
              <a:lnSpc>
                <a:spcPct val="100000"/>
              </a:lnSpc>
              <a:defRPr/>
            </a:pPr>
            <a:endParaRPr dirty="0"/>
          </a:p>
          <a:p>
            <a:pPr>
              <a:lnSpc>
                <a:spcPct val="100000"/>
              </a:lnSpc>
              <a:defRPr/>
            </a:pPr>
            <a:r>
              <a:rPr lang="et-EE" sz="2400" dirty="0">
                <a:cs typeface="Calibri"/>
              </a:rPr>
              <a:t>Tiitelleht eemaldatud teabega tööl  </a:t>
            </a:r>
            <a:endParaRPr dirty="0"/>
          </a:p>
          <a:p>
            <a:pPr algn="r">
              <a:lnSpc>
                <a:spcPct val="100000"/>
              </a:lnSpc>
              <a:defRPr/>
            </a:pPr>
            <a:endParaRPr dirty="0"/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TÖÖST ON EEMALDATUD JUURDEPÄÄSUPIIRANGUGA TEAVE</a:t>
            </a:r>
          </a:p>
          <a:p>
            <a:pPr algn="r">
              <a:lnSpc>
                <a:spcPct val="100000"/>
              </a:lnSpc>
              <a:defRPr/>
            </a:pPr>
            <a:r>
              <a:rPr dirty="0">
                <a:cs typeface="Calibri"/>
              </a:rPr>
              <a:t>Rektori otsus: 1.04.2019 nr 6/1-521</a:t>
            </a:r>
          </a:p>
          <a:p>
            <a:pPr algn="r">
              <a:lnSpc>
                <a:spcPct val="100000"/>
              </a:lnSpc>
              <a:defRPr/>
            </a:pPr>
            <a:endParaRPr dirty="0"/>
          </a:p>
          <a:p>
            <a:pPr algn="r">
              <a:lnSpc>
                <a:spcPct val="100000"/>
              </a:lnSpc>
              <a:defRPr/>
            </a:pPr>
            <a:endParaRPr dirty="0"/>
          </a:p>
          <a:p>
            <a:pPr algn="l">
              <a:lnSpc>
                <a:spcPct val="100000"/>
              </a:lnSpc>
              <a:defRPr/>
            </a:pPr>
            <a:r>
              <a:rPr dirty="0">
                <a:cs typeface="Calibri"/>
              </a:rPr>
              <a:t>NB! Juurdepääsupiirang hakkab kehtima rektori otsuse kuupäevast!</a:t>
            </a:r>
          </a:p>
          <a:p>
            <a:pPr algn="l">
              <a:defRPr/>
            </a:pPr>
            <a:endParaRPr dirty="0"/>
          </a:p>
          <a:p>
            <a:pPr algn="r">
              <a:defRPr/>
            </a:pPr>
            <a:endParaRPr dirty="0"/>
          </a:p>
        </p:txBody>
      </p:sp>
      <p:sp>
        <p:nvSpPr>
          <p:cNvPr id="9220" name="Rectangle 1">
            <a:extLst>
              <a:ext uri="{FF2B5EF4-FFF2-40B4-BE49-F238E27FC236}">
                <a16:creationId xmlns:a16="http://schemas.microsoft.com/office/drawing/2014/main" id="{C081ABD2-9E08-47E4-8735-43317ECF9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628775"/>
            <a:ext cx="60483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>
            <a:extLst>
              <a:ext uri="{FF2B5EF4-FFF2-40B4-BE49-F238E27FC236}">
                <a16:creationId xmlns:a16="http://schemas.microsoft.com/office/drawing/2014/main" id="{E3DEA197-9A03-4469-884D-2A152A326E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16013" y="836613"/>
            <a:ext cx="74168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 sz="3600"/>
              <a:t>TÖÖ VORMISTAMINE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5E44E8B-29A3-4501-9C86-8FF262703D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6013" y="1484313"/>
            <a:ext cx="7416800" cy="4681537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endParaRPr sz="18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Char char="•"/>
              <a:defRPr/>
            </a:pPr>
            <a:r>
              <a:rPr lang="et-EE" dirty="0">
                <a:solidFill>
                  <a:schemeClr val="tx1"/>
                </a:solidFill>
                <a:cs typeface="Calibri"/>
              </a:rPr>
              <a:t>Täis mahus tööl AK märge üleval lehe paremas servas</a:t>
            </a:r>
            <a:endParaRPr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Char char="•"/>
              <a:defRPr/>
            </a:pPr>
            <a:r>
              <a:rPr lang="et-EE" dirty="0">
                <a:solidFill>
                  <a:schemeClr val="tx1"/>
                </a:solidFill>
                <a:cs typeface="Calibri"/>
              </a:rPr>
              <a:t>Eemaldatud teabega töö:</a:t>
            </a:r>
            <a:endParaRPr dirty="0">
              <a:solidFill>
                <a:schemeClr val="tx1"/>
              </a:solidFill>
            </a:endParaRPr>
          </a:p>
          <a:p>
            <a:pPr marL="1085850" lvl="1" indent="-342900" algn="just">
              <a:spcAft>
                <a:spcPts val="0"/>
              </a:spcAft>
              <a:buChar char="•"/>
              <a:defRPr/>
            </a:pPr>
            <a:r>
              <a:rPr lang="et-EE" sz="1600" dirty="0">
                <a:cs typeface="Calibri"/>
              </a:rPr>
              <a:t>Märge üleval paremal servas</a:t>
            </a:r>
          </a:p>
          <a:p>
            <a:pPr marL="1085850" lvl="1" indent="-342900" algn="just">
              <a:spcAft>
                <a:spcPts val="0"/>
              </a:spcAft>
              <a:buChar char="•"/>
              <a:defRPr/>
            </a:pPr>
            <a:r>
              <a:rPr lang="et-EE" sz="1600" dirty="0">
                <a:cs typeface="Calibri"/>
              </a:rPr>
              <a:t>Teksti </a:t>
            </a:r>
            <a:r>
              <a:rPr lang="et-EE" sz="1600" u="sng" dirty="0">
                <a:cs typeface="Calibri"/>
              </a:rPr>
              <a:t>peitmine (</a:t>
            </a:r>
            <a:r>
              <a:rPr lang="et-EE" sz="1600" u="sng" dirty="0" err="1">
                <a:cs typeface="Calibri"/>
              </a:rPr>
              <a:t>hidden</a:t>
            </a:r>
            <a:r>
              <a:rPr lang="et-EE" sz="1600" u="sng" dirty="0">
                <a:cs typeface="Calibri"/>
              </a:rPr>
              <a:t>)</a:t>
            </a:r>
            <a:r>
              <a:rPr lang="et-EE" sz="1600" dirty="0">
                <a:cs typeface="Calibri"/>
              </a:rPr>
              <a:t>, mitte värvimine</a:t>
            </a:r>
          </a:p>
          <a:p>
            <a:pPr marL="1085850" lvl="1" indent="-342900" algn="just">
              <a:spcAft>
                <a:spcPts val="0"/>
              </a:spcAft>
              <a:buChar char="•"/>
              <a:defRPr/>
            </a:pPr>
            <a:r>
              <a:rPr lang="et-EE" sz="1600" dirty="0">
                <a:cs typeface="Calibri"/>
              </a:rPr>
              <a:t>Lehed või kohad on tühjad ja asendatud viitega piirangu alusele.</a:t>
            </a:r>
          </a:p>
          <a:p>
            <a:pPr algn="l">
              <a:lnSpc>
                <a:spcPct val="100000"/>
              </a:lnSpc>
              <a:defRPr/>
            </a:pPr>
            <a:endParaRPr lang="et-EE" i="1" dirty="0">
              <a:solidFill>
                <a:schemeClr val="tx1"/>
              </a:solidFill>
              <a:cs typeface="Calibri"/>
            </a:endParaRPr>
          </a:p>
          <a:p>
            <a:pPr algn="l">
              <a:lnSpc>
                <a:spcPct val="100000"/>
              </a:lnSpc>
              <a:buNone/>
              <a:defRPr/>
            </a:pPr>
            <a:r>
              <a:rPr lang="et-EE" i="1" dirty="0">
                <a:solidFill>
                  <a:schemeClr val="tx1"/>
                </a:solidFill>
                <a:cs typeface="Calibri"/>
              </a:rPr>
              <a:t>Peatükk eemaldatud tööst autori poolt kuna sisaldab juurdepääsupiiranguga teavet. Alus </a:t>
            </a:r>
            <a:r>
              <a:rPr lang="et-EE" i="1" dirty="0" err="1">
                <a:solidFill>
                  <a:schemeClr val="tx1"/>
                </a:solidFill>
                <a:cs typeface="Calibri"/>
              </a:rPr>
              <a:t>AvTS</a:t>
            </a:r>
            <a:r>
              <a:rPr lang="et-EE" i="1" dirty="0">
                <a:solidFill>
                  <a:schemeClr val="tx1"/>
                </a:solidFill>
                <a:cs typeface="Calibri"/>
              </a:rPr>
              <a:t> § 35 lg 1 p 51 (vt täies mahus tööd).</a:t>
            </a:r>
            <a:r>
              <a:rPr lang="et-EE" dirty="0">
                <a:solidFill>
                  <a:schemeClr val="tx1"/>
                </a:solidFill>
                <a:cs typeface="Calibri"/>
              </a:rPr>
              <a:t> </a:t>
            </a:r>
            <a:endParaRPr lang="et-EE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defRPr/>
            </a:pPr>
            <a:endParaRPr lang="et-EE" dirty="0">
              <a:solidFill>
                <a:schemeClr val="tx1"/>
              </a:solidFill>
              <a:cs typeface="Calibri"/>
            </a:endParaRPr>
          </a:p>
          <a:p>
            <a:pPr indent="0" algn="l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t-EE" i="1" dirty="0">
                <a:solidFill>
                  <a:schemeClr val="tx1"/>
                </a:solidFill>
                <a:cs typeface="Calibri"/>
              </a:rPr>
              <a:t>Järgnev tekst on tööst eemaldatud </a:t>
            </a:r>
            <a:r>
              <a:rPr lang="et-EE" i="1" dirty="0" err="1">
                <a:solidFill>
                  <a:schemeClr val="tx1"/>
                </a:solidFill>
                <a:cs typeface="Calibri"/>
              </a:rPr>
              <a:t>AvTS</a:t>
            </a:r>
            <a:r>
              <a:rPr lang="et-EE" i="1" dirty="0">
                <a:solidFill>
                  <a:schemeClr val="tx1"/>
                </a:solidFill>
                <a:cs typeface="Calibri"/>
              </a:rPr>
              <a:t> § 35 lg 1 p 51 alusel.</a:t>
            </a: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lang="et-EE" i="1" dirty="0">
              <a:solidFill>
                <a:schemeClr val="tx1"/>
              </a:solidFill>
              <a:cs typeface="Calibri"/>
            </a:endParaRPr>
          </a:p>
          <a:p>
            <a:pPr algn="l">
              <a:defRPr/>
            </a:pPr>
            <a:r>
              <a:rPr lang="et-EE" i="1" dirty="0">
                <a:solidFill>
                  <a:schemeClr val="tx1"/>
                </a:solidFill>
                <a:cs typeface="Calibri"/>
              </a:rPr>
              <a:t>Lõik eemaldatud tööst autori poolt, kuna sisaldab juurdepääsupiiranguga teavet. Alus </a:t>
            </a:r>
            <a:r>
              <a:rPr lang="et-EE" i="1" dirty="0" err="1">
                <a:solidFill>
                  <a:schemeClr val="tx1"/>
                </a:solidFill>
                <a:cs typeface="Calibri"/>
              </a:rPr>
              <a:t>AvTS</a:t>
            </a:r>
            <a:r>
              <a:rPr lang="et-EE" i="1" dirty="0">
                <a:solidFill>
                  <a:schemeClr val="tx1"/>
                </a:solidFill>
                <a:cs typeface="Calibri"/>
              </a:rPr>
              <a:t> § 35 lg 1 p 9 (vt täies mahus tööd). </a:t>
            </a:r>
            <a:endParaRPr lang="et-EE" dirty="0">
              <a:solidFill>
                <a:schemeClr val="tx1"/>
              </a:solidFill>
              <a:cs typeface="Calibri"/>
            </a:endParaRPr>
          </a:p>
          <a:p>
            <a:pPr algn="l">
              <a:defRPr/>
            </a:pPr>
            <a:endParaRPr lang="et-EE" i="1" dirty="0">
              <a:cs typeface="Calibri"/>
            </a:endParaRPr>
          </a:p>
          <a:p>
            <a:pPr marL="285750" indent="-285750" algn="l">
              <a:buChar char="•"/>
              <a:defRPr/>
            </a:pPr>
            <a:r>
              <a:rPr lang="et-EE" dirty="0">
                <a:cs typeface="Calibri"/>
                <a:hlinkClick r:id="rId2"/>
              </a:rPr>
              <a:t>Peidetud teksti näide</a:t>
            </a:r>
            <a:endParaRPr lang="et-EE" dirty="0">
              <a:cs typeface="Calibri"/>
            </a:endParaRPr>
          </a:p>
          <a:p>
            <a:pPr marL="285750" indent="-285750" algn="l">
              <a:buChar char="•"/>
              <a:defRPr/>
            </a:pPr>
            <a:r>
              <a:rPr lang="et-EE" dirty="0">
                <a:cs typeface="Calibri"/>
                <a:hlinkClick r:id="rId3"/>
              </a:rPr>
              <a:t>Värvitud teksti näide</a:t>
            </a:r>
            <a:endParaRPr lang="et-EE" dirty="0">
              <a:cs typeface="Calibri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1">
            <a:extLst>
              <a:ext uri="{FF2B5EF4-FFF2-40B4-BE49-F238E27FC236}">
                <a16:creationId xmlns:a16="http://schemas.microsoft.com/office/drawing/2014/main" id="{98E68C12-2A69-4777-80E5-F1A81E0A08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16013" y="836613"/>
            <a:ext cx="74168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 sz="3600"/>
              <a:t>KAITSMINE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D2288-2030-451D-8B87-F3E1E41C87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6013" y="1484313"/>
            <a:ext cx="7416800" cy="4681537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endParaRPr sz="2400"/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t-EE" sz="1800">
                <a:cs typeface="Calibri"/>
              </a:rPr>
              <a:t>  </a:t>
            </a:r>
            <a:endParaRPr sz="180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Köitmisele ja kaitsmisele esitab õppur mõlemad identsed tööd, sh ka </a:t>
            </a:r>
            <a:r>
              <a:rPr lang="et-EE" sz="1800">
                <a:cs typeface="Calibri"/>
              </a:rPr>
              <a:t>elektroonilised tööd.</a:t>
            </a:r>
            <a:endParaRPr sz="180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Kaitsmiskomisjoni sekretär edastab peale kaitsmist mõlemad tööd raamatukokku ja salvestab mõlemad elektroonilised tööd kokkulepitud kohta.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sp>
        <p:nvSpPr>
          <p:cNvPr id="11268" name="Rectangle 1">
            <a:extLst>
              <a:ext uri="{FF2B5EF4-FFF2-40B4-BE49-F238E27FC236}">
                <a16:creationId xmlns:a16="http://schemas.microsoft.com/office/drawing/2014/main" id="{536369C9-CD6A-461E-96F8-EB9C3C9C6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628775"/>
            <a:ext cx="60483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>
            <a:extLst>
              <a:ext uri="{FF2B5EF4-FFF2-40B4-BE49-F238E27FC236}">
                <a16:creationId xmlns:a16="http://schemas.microsoft.com/office/drawing/2014/main" id="{E4E16B37-7F70-4C08-97A0-74F0A7CADE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16013" y="836613"/>
            <a:ext cx="74168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 sz="3600"/>
              <a:t>SÄILITAMINE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D2288-2030-451D-8B87-F3E1E41C87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6013" y="1484313"/>
            <a:ext cx="7416800" cy="4681537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endParaRPr sz="240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t-EE" sz="2400">
                <a:cs typeface="Calibri"/>
              </a:rPr>
              <a:t>  </a:t>
            </a:r>
            <a:endParaRPr sz="2400"/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Juurdepääsupiiranguga tööd säilitab raamatukogu kohas kuhu puudub kolmandatel isikutel juurdepääs</a:t>
            </a:r>
            <a:r>
              <a:rPr lang="et-EE" sz="1800">
                <a:cs typeface="Calibri"/>
              </a:rPr>
              <a:t>.</a:t>
            </a:r>
            <a:endParaRPr sz="1800">
              <a:cs typeface="Calibri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sz="1800">
                <a:cs typeface="Calibri"/>
              </a:rPr>
              <a:t>Eemaldatud teabega tööd käideldakse sarnaselt tavatöödega</a:t>
            </a:r>
            <a:r>
              <a:rPr lang="et-EE" sz="1800">
                <a:cs typeface="Calibri"/>
              </a:rPr>
              <a:t> ning pannakse üles </a:t>
            </a:r>
            <a:r>
              <a:rPr lang="et-EE" sz="1800">
                <a:cs typeface="Calibri"/>
                <a:hlinkClick r:id="rId2"/>
              </a:rPr>
              <a:t>Digiriiulisse</a:t>
            </a:r>
            <a:r>
              <a:rPr lang="et-EE" sz="1800">
                <a:cs typeface="Calibri"/>
              </a:rPr>
              <a:t>.</a:t>
            </a:r>
            <a:endParaRPr sz="1800"/>
          </a:p>
          <a:p>
            <a:pPr marL="285750" indent="-285750" algn="l">
              <a:buChar char="•"/>
              <a:defRPr/>
            </a:pPr>
            <a:endParaRPr sz="1800"/>
          </a:p>
          <a:p>
            <a:pPr eaLnBrk="1" fontAlgn="auto" hangingPunct="1">
              <a:spcAft>
                <a:spcPts val="0"/>
              </a:spcAft>
              <a:defRPr/>
            </a:pPr>
            <a:endParaRPr lang="et-EE"/>
          </a:p>
        </p:txBody>
      </p:sp>
      <p:sp>
        <p:nvSpPr>
          <p:cNvPr id="12292" name="Rectangle 1">
            <a:extLst>
              <a:ext uri="{FF2B5EF4-FFF2-40B4-BE49-F238E27FC236}">
                <a16:creationId xmlns:a16="http://schemas.microsoft.com/office/drawing/2014/main" id="{60973D53-74E2-471D-91D6-889A20F99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628775"/>
            <a:ext cx="60483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t-EE" altLang="et-EE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1">
            <a:extLst>
              <a:ext uri="{FF2B5EF4-FFF2-40B4-BE49-F238E27FC236}">
                <a16:creationId xmlns:a16="http://schemas.microsoft.com/office/drawing/2014/main" id="{865E66E2-1610-4249-84F8-11A5B351FA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3348038" y="2852738"/>
            <a:ext cx="2592387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t-EE" altLang="et-EE"/>
              <a:t>TÄNAN!</a:t>
            </a:r>
          </a:p>
        </p:txBody>
      </p:sp>
      <p:sp>
        <p:nvSpPr>
          <p:cNvPr id="13318" name="Text Placeholder 2">
            <a:extLst>
              <a:ext uri="{FF2B5EF4-FFF2-40B4-BE49-F238E27FC236}">
                <a16:creationId xmlns:a16="http://schemas.microsoft.com/office/drawing/2014/main" id="{E17EFFF4-7F90-44A6-B80E-F6DCE15E5F4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3348038" y="3373026"/>
            <a:ext cx="2592387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t-EE" altLang="et-EE"/>
              <a:t>Tiina Karu</a:t>
            </a:r>
            <a:endParaRPr lang="et-EE"/>
          </a:p>
          <a:p>
            <a:pPr>
              <a:lnSpc>
                <a:spcPct val="150000"/>
              </a:lnSpc>
            </a:pPr>
            <a:r>
              <a:rPr lang="et-EE" altLang="et-EE"/>
              <a:t>Raile Reigo</a:t>
            </a:r>
            <a:br>
              <a:rPr lang="et-EE" altLang="et-EE"/>
            </a:br>
            <a:r>
              <a:rPr lang="et-EE" altLang="et-EE" err="1"/>
              <a:t>Arlee</a:t>
            </a:r>
            <a:r>
              <a:rPr lang="et-EE" altLang="et-EE"/>
              <a:t> Kaugemaa</a:t>
            </a:r>
            <a:endParaRPr lang="et-EE" altLang="et-EE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120</Words>
  <Application>Microsoft Office PowerPoint</Application>
  <PresentationFormat>On-screen Show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Sille</dc:creator>
  <cp:lastModifiedBy>Tiina Karu</cp:lastModifiedBy>
  <cp:revision>2</cp:revision>
  <dcterms:created xsi:type="dcterms:W3CDTF">2016-01-17T21:07:04Z</dcterms:created>
  <dcterms:modified xsi:type="dcterms:W3CDTF">2019-04-17T03:48:26Z</dcterms:modified>
</cp:coreProperties>
</file>